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1" r:id="rId21"/>
    <p:sldId id="282" r:id="rId22"/>
    <p:sldId id="286" r:id="rId23"/>
    <p:sldId id="287" r:id="rId24"/>
    <p:sldId id="288" r:id="rId25"/>
    <p:sldId id="289" r:id="rId26"/>
    <p:sldId id="284" r:id="rId27"/>
    <p:sldId id="285" r:id="rId28"/>
    <p:sldId id="291" r:id="rId29"/>
    <p:sldId id="292" r:id="rId30"/>
    <p:sldId id="293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5196" autoAdjust="0"/>
  </p:normalViewPr>
  <p:slideViewPr>
    <p:cSldViewPr snapToGrid="0" snapToObjects="1">
      <p:cViewPr varScale="1">
        <p:scale>
          <a:sx n="45" d="100"/>
          <a:sy n="45" d="100"/>
        </p:scale>
        <p:origin x="60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41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29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0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34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37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1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0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33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803235" y="1587341"/>
            <a:ext cx="8084888" cy="19304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GB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Revolutionize finance: Expense Sharing App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5712311" y="5253396"/>
            <a:ext cx="8084889" cy="1470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GB" sz="2187" b="1" dirty="0">
                <a:solidFill>
                  <a:srgbClr val="FCEC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finance with our Expense App. Forget spreadsheets, effortlessly split expenses with loved ones. Simple, efficient, no Excel needed!</a:t>
            </a:r>
            <a:r>
              <a:rPr lang="en-US" sz="2187" b="1" dirty="0">
                <a:solidFill>
                  <a:srgbClr val="FCEC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21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190042"/>
            <a:ext cx="6576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Microphones (Optional)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 voice recognition is a preferred input method, users may need devices with built-in microphones or external microphones.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1900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GPS (Optional)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 accurate location tracking and expense categorization, devices with GPS capabilities can enhance the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02049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Authentication and Registration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485358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Allows users to create accounts, log in securely, and manage their profiles.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52882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Enables voice-activated expense entry for a hands-free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6797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Geo-Limit Enforcement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Sets geographical spending limits and monitors expenses within specified areas.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5135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Expense Tracking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Records and categorizes expenses, providing insights into spending habits.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Sends alerts for limit exceedances and provides budget suggestions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065026"/>
            <a:ext cx="7429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Profile Management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Allows users to customize their profiles and preferences.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80905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6118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Reports and Outputs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Generates reports and summaries of user expenses and financial trends.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 Panel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administrative tools for managing user data and system settings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98955" y="1249679"/>
            <a:ext cx="5550946" cy="21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5400" b="1" i="1" dirty="0">
              <a:solidFill>
                <a:srgbClr val="FFA44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5400" b="1" i="1" dirty="0">
                <a:solidFill>
                  <a:srgbClr val="FFA4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Presenter</a:t>
            </a:r>
            <a:endParaRPr lang="en-US" sz="2187" dirty="0"/>
          </a:p>
        </p:txBody>
      </p:sp>
      <p:sp>
        <p:nvSpPr>
          <p:cNvPr id="5" name="Text 2"/>
          <p:cNvSpPr/>
          <p:nvPr/>
        </p:nvSpPr>
        <p:spPr>
          <a:xfrm>
            <a:off x="2037993" y="3022899"/>
            <a:ext cx="5911908" cy="1272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5400" b="1" i="1" dirty="0">
              <a:solidFill>
                <a:srgbClr val="FFA44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5400" b="1" i="1" dirty="0">
                <a:solidFill>
                  <a:srgbClr val="FFA4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Anmol Goyal</a:t>
            </a:r>
            <a:endParaRPr lang="en-US" sz="5400" dirty="0"/>
          </a:p>
        </p:txBody>
      </p:sp>
      <p:sp>
        <p:nvSpPr>
          <p:cNvPr id="6" name="Text 3"/>
          <p:cNvSpPr/>
          <p:nvPr/>
        </p:nvSpPr>
        <p:spPr>
          <a:xfrm>
            <a:off x="591670" y="4642365"/>
            <a:ext cx="13296451" cy="2737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buNone/>
            </a:pPr>
            <a:r>
              <a:rPr lang="en-US" sz="4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 the lead developer and project  manager, Anmol played a pivotal role in building this app from the ground up</a:t>
            </a:r>
            <a:r>
              <a:rPr lang="en-US" sz="218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218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479238"/>
            <a:ext cx="4693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Expense Reports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61795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Gain Insights: Our Expense Report feature offers valuable insights into your spending habits.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Informed Decisions: It empowers you to make informed financial decisions.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Simplified Tracking: Easily track and categorize your expenses for a clearer financial picture.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Budget Management: Set and manage budgets efficiently with detailed expense breakdowns.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39484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Financial Advisor: Let the Expense Report guide you towards financial wellness.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52626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12383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Analytics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Data-Driven Insights: Analytics is the backbone of our Expense Sharing App, offering data-driven insights into your financial activities.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Smart Decision-Making: It enables you to make smarter financial decisions based on real-time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Visualize Trends: Interactive charts and graphs help you visualize spending trends over time.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Predictive Analysis: Gain access to predictive analysis to anticipate future expenses and plan accordingly.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Empowering Users: Our analytics feature empowers users to take control of their finances with precision.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333487"/>
            <a:ext cx="12032428" cy="1955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ENTITY RELATIONSHIP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(APP OPENING PROCEDURE)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43CD9-98D2-1C89-2B41-B460D4908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378107"/>
            <a:ext cx="11887200" cy="514502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3510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430306"/>
            <a:ext cx="11366035" cy="2387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ENTITY RELATIONSHIP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(Category Expense)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F74479-64D7-D985-3FD6-393CED21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345167"/>
            <a:ext cx="10795880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34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430306"/>
            <a:ext cx="11366035" cy="2387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DATA FLOW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(User Registration)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D214A-2277-CE4F-2595-C00D95671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223254"/>
            <a:ext cx="11270346" cy="52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5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430306"/>
            <a:ext cx="11366035" cy="2387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USE CASE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(USERNAME IS VALID?)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6CED0F-C0E1-3092-8BA4-FBCB34FC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616" y="2532615"/>
            <a:ext cx="6917168" cy="532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025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33675" y="531019"/>
            <a:ext cx="6004560" cy="6028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7"/>
              </a:lnSpc>
              <a:buNone/>
            </a:pPr>
            <a:r>
              <a:rPr lang="en-US" sz="379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Serve the Society</a:t>
            </a:r>
            <a:endParaRPr lang="en-US" sz="379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675" y="1519595"/>
            <a:ext cx="2861429" cy="28614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33675" y="4622125"/>
            <a:ext cx="2491740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8"/>
              </a:lnSpc>
              <a:buNone/>
            </a:pPr>
            <a:r>
              <a:rPr lang="en-US" sz="227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Literacy</a:t>
            </a:r>
            <a:endParaRPr lang="en-US" sz="2278" dirty="0"/>
          </a:p>
        </p:txBody>
      </p:sp>
      <p:sp>
        <p:nvSpPr>
          <p:cNvPr id="7" name="Text 3"/>
          <p:cNvSpPr/>
          <p:nvPr/>
        </p:nvSpPr>
        <p:spPr>
          <a:xfrm>
            <a:off x="2733675" y="5176599"/>
            <a:ext cx="2861429" cy="2160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simplifying expense tracking and budgeting, our app promotes financial literacy. Users become more aware of their spending habits and financial goals, leading to better financial decisions.</a:t>
            </a:r>
            <a:endParaRPr lang="en-US" sz="151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426" y="1519595"/>
            <a:ext cx="2861429" cy="286142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84426" y="4622125"/>
            <a:ext cx="2861429" cy="7231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48"/>
              </a:lnSpc>
              <a:buNone/>
            </a:pPr>
            <a:r>
              <a:rPr lang="en-US" sz="2278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Responsible Spending</a:t>
            </a:r>
            <a:endParaRPr lang="en-US" sz="2278" dirty="0"/>
          </a:p>
        </p:txBody>
      </p:sp>
      <p:sp>
        <p:nvSpPr>
          <p:cNvPr id="10" name="Text 5"/>
          <p:cNvSpPr/>
          <p:nvPr/>
        </p:nvSpPr>
        <p:spPr>
          <a:xfrm>
            <a:off x="5884426" y="5538192"/>
            <a:ext cx="2861429" cy="2160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Geo-Limit Enforcement encourages responsible spending within specific areas. This feature can help individuals avoid overspending and contribute to a more financially responsible society.</a:t>
            </a:r>
            <a:endParaRPr lang="en-US" sz="151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177" y="1519595"/>
            <a:ext cx="2861429" cy="28614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035177" y="4622125"/>
            <a:ext cx="2314813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8"/>
              </a:lnSpc>
              <a:buNone/>
            </a:pPr>
            <a:r>
              <a:rPr lang="en-US" sz="2278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278" dirty="0"/>
          </a:p>
        </p:txBody>
      </p:sp>
      <p:sp>
        <p:nvSpPr>
          <p:cNvPr id="13" name="Text 7"/>
          <p:cNvSpPr/>
          <p:nvPr/>
        </p:nvSpPr>
        <p:spPr>
          <a:xfrm>
            <a:off x="9035177" y="5176599"/>
            <a:ext cx="2861429" cy="2160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app is designed for cross-platform compatibility, making it accessible to a wide range of users. This inclusivity ensures that more people can benefit from improved financial management.</a:t>
            </a:r>
            <a:endParaRPr lang="en-US" sz="1519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84634" y="524470"/>
            <a:ext cx="3815120" cy="5960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r>
              <a:rPr lang="en-US" sz="375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Gantt Chart</a:t>
            </a: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796540" y="151388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Weeks</a:t>
            </a: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Tasks</a:t>
            </a:r>
            <a:endParaRPr lang="en-US" sz="1502" dirty="0"/>
          </a:p>
        </p:txBody>
      </p:sp>
      <p:sp>
        <p:nvSpPr>
          <p:cNvPr id="9" name="Shape 6"/>
          <p:cNvSpPr/>
          <p:nvPr/>
        </p:nvSpPr>
        <p:spPr>
          <a:xfrm>
            <a:off x="2796540" y="2063115"/>
            <a:ext cx="9037201" cy="5492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1 </a:t>
            </a: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Project Initiation</a:t>
            </a: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987397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1 - Week 2</a:t>
            </a:r>
            <a:endParaRPr lang="en-US" sz="1502" dirty="0"/>
          </a:p>
        </p:txBody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Requirements Gathering</a:t>
            </a:r>
            <a:endParaRPr lang="en-US" sz="1502" dirty="0"/>
          </a:p>
        </p:txBody>
      </p:sp>
      <p:sp>
        <p:nvSpPr>
          <p:cNvPr id="15" name="Shape 12"/>
          <p:cNvSpPr/>
          <p:nvPr/>
        </p:nvSpPr>
        <p:spPr>
          <a:xfrm>
            <a:off x="2796540" y="3161586"/>
            <a:ext cx="9037201" cy="5492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987397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2 - Week 3</a:t>
            </a: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System Design</a:t>
            </a:r>
            <a:endParaRPr lang="en-US" sz="1502" dirty="0"/>
          </a:p>
        </p:txBody>
      </p:sp>
      <p:sp>
        <p:nvSpPr>
          <p:cNvPr id="18" name="Shape 15"/>
          <p:cNvSpPr/>
          <p:nvPr/>
        </p:nvSpPr>
        <p:spPr>
          <a:xfrm>
            <a:off x="2796540" y="3710821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2 - Week 3 - Week 4</a:t>
            </a: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Frontend Development</a:t>
            </a: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4260056"/>
            <a:ext cx="9037201" cy="9688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3 - Week 4 - Week 5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Backend Development</a:t>
            </a: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Voice Recognition</a:t>
            </a:r>
            <a:endParaRPr lang="en-US" sz="1502" dirty="0"/>
          </a:p>
        </p:txBody>
      </p:sp>
      <p:sp>
        <p:nvSpPr>
          <p:cNvPr id="25" name="Shape 22"/>
          <p:cNvSpPr/>
          <p:nvPr/>
        </p:nvSpPr>
        <p:spPr>
          <a:xfrm>
            <a:off x="2796540" y="5228868"/>
            <a:ext cx="9037201" cy="9688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4 - Week 5 - Week 6 </a:t>
            </a: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Testing and QA</a:t>
            </a: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Testing</a:t>
            </a:r>
            <a:endParaRPr lang="en-US" sz="1502" dirty="0"/>
          </a:p>
        </p:txBody>
      </p:sp>
      <p:sp>
        <p:nvSpPr>
          <p:cNvPr id="29" name="Shape 26"/>
          <p:cNvSpPr/>
          <p:nvPr/>
        </p:nvSpPr>
        <p:spPr>
          <a:xfrm>
            <a:off x="2796540" y="6197679"/>
            <a:ext cx="9037201" cy="5492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5 - Week 6</a:t>
            </a: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Finalizing App</a:t>
            </a:r>
            <a:endParaRPr lang="en-US" sz="1502" dirty="0"/>
          </a:p>
        </p:txBody>
      </p:sp>
      <p:sp>
        <p:nvSpPr>
          <p:cNvPr id="32" name="Shape 29"/>
          <p:cNvSpPr/>
          <p:nvPr/>
        </p:nvSpPr>
        <p:spPr>
          <a:xfrm>
            <a:off x="2796540" y="6746915"/>
            <a:ext cx="9037201" cy="9688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6</a:t>
            </a: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Deployment</a:t>
            </a: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Project Review</a:t>
            </a:r>
            <a:endParaRPr lang="en-US" sz="1502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-22503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84634" y="524470"/>
            <a:ext cx="9457568" cy="968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r>
              <a:rPr lang="en-US" sz="375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Gantt Chart</a:t>
            </a: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4260056"/>
            <a:ext cx="9037201" cy="9688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F323937-9F68-7901-4DC0-14ED5A881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528" y="1515786"/>
            <a:ext cx="10628554" cy="618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3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2026" y="0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784634" y="524470"/>
            <a:ext cx="3815120" cy="5960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0927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2689176"/>
            <a:ext cx="8842712" cy="50159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Developed user-friendly Expense Sharing app</a:t>
            </a:r>
            <a:endParaRPr lang="en-IN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Utilized Bootstrap, Font Awesome, and JavaScript for a responsive interface.</a:t>
            </a:r>
            <a:endParaRPr lang="en-IN" dirty="0">
              <a:solidFill>
                <a:schemeClr val="bg1"/>
              </a:solidFill>
              <a:latin typeface="Söhn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Followed best practices in mobile app development and user-centric design.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Implemented version control through Git and GitHub for organized collaboration.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Enriched project with insights from "Effective Mobile App Development: Strategies and   </a:t>
            </a:r>
          </a:p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  Best Practices.“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Leveraged W3Schools' HTML Forms guide and JavaScript MDN Web Docs for user input   </a:t>
            </a:r>
          </a:p>
          <a:p>
            <a:pPr algn="just">
              <a:lnSpc>
                <a:spcPct val="150000"/>
              </a:lnSpc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  and dynamic content.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Optimized asset delivery with Content Delivery Networks (CDNs) for Bootstrap and Font </a:t>
            </a:r>
          </a:p>
          <a:p>
            <a:pPr algn="just">
              <a:lnSpc>
                <a:spcPct val="150000"/>
              </a:lnSpc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  Awesome.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Resulted in a robust solution for collaborative financial management.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A11B6-7F7F-D3FB-19E3-EEF645A9621C}"/>
              </a:ext>
            </a:extLst>
          </p:cNvPr>
          <p:cNvSpPr txBox="1"/>
          <p:nvPr/>
        </p:nvSpPr>
        <p:spPr>
          <a:xfrm>
            <a:off x="2784574" y="1579364"/>
            <a:ext cx="90372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384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167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2" y="1188718"/>
            <a:ext cx="7288887" cy="2588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Supervisor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2037992" y="2441986"/>
            <a:ext cx="6213123" cy="28615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 .Panda</a:t>
            </a:r>
          </a:p>
          <a:p>
            <a:pPr marL="0" indent="0">
              <a:lnSpc>
                <a:spcPts val="2734"/>
              </a:lnSpc>
              <a:buNone/>
            </a:pPr>
            <a:endParaRPr lang="en-US" sz="4400" dirty="0">
              <a:solidFill>
                <a:srgbClr val="F9D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4400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Associate Professo</a:t>
            </a:r>
            <a:r>
              <a:rPr lang="en-US" sz="4400" dirty="0">
                <a:solidFill>
                  <a:srgbClr val="F9D933"/>
                </a:solidFill>
                <a:latin typeface="Montserrat" pitchFamily="34" charset="0"/>
              </a:rPr>
              <a:t>r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691376" y="5152913"/>
            <a:ext cx="13691598" cy="1707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endParaRPr lang="en-US" sz="360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dedicated supervisor who guided and mentored us throughout </a:t>
            </a:r>
          </a:p>
          <a:p>
            <a:pPr marL="0" indent="0">
              <a:buNone/>
            </a:pPr>
            <a:endParaRPr lang="en-US" sz="360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project.</a:t>
            </a:r>
            <a:endParaRPr lang="en-US" sz="3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11965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sz="66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784634" y="524470"/>
            <a:ext cx="3815120" cy="5960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4260056"/>
            <a:ext cx="9037201" cy="9688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78B333-E408-2359-E63C-FFC3659D12BB}"/>
              </a:ext>
            </a:extLst>
          </p:cNvPr>
          <p:cNvSpPr/>
          <p:nvPr/>
        </p:nvSpPr>
        <p:spPr>
          <a:xfrm>
            <a:off x="2796540" y="1501974"/>
            <a:ext cx="9037201" cy="62376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7200" dirty="0">
                <a:solidFill>
                  <a:schemeClr val="bg1"/>
                </a:solidFill>
              </a:rPr>
              <a:t>	Thank You!</a:t>
            </a:r>
          </a:p>
          <a:p>
            <a:r>
              <a:rPr lang="en-GB" sz="4800" b="0" i="1" dirty="0">
                <a:solidFill>
                  <a:srgbClr val="374151"/>
                </a:solidFill>
                <a:effectLst/>
                <a:latin typeface="Söhne"/>
              </a:rPr>
              <a:t>Expense Enigma: Redefining Shared Finances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88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D0A2C">
              <a:alpha val="75000"/>
            </a:srgbClr>
          </a:solidFill>
          <a:ln w="12144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58785" y="539115"/>
            <a:ext cx="3921085" cy="6126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4"/>
              </a:lnSpc>
              <a:buNone/>
            </a:pPr>
            <a:r>
              <a:rPr lang="en-US" sz="385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3859" dirty="0"/>
          </a:p>
        </p:txBody>
      </p:sp>
      <p:sp>
        <p:nvSpPr>
          <p:cNvPr id="7" name="Text 3"/>
          <p:cNvSpPr/>
          <p:nvPr/>
        </p:nvSpPr>
        <p:spPr>
          <a:xfrm>
            <a:off x="2658785" y="1445895"/>
            <a:ext cx="9312712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Expense Sharing App is a game-changer in personal finance management. The app simplifies the process of splitting and tracking expenses with family and friends.</a:t>
            </a:r>
            <a:endParaRPr lang="en-US" sz="1544" dirty="0"/>
          </a:p>
        </p:txBody>
      </p:sp>
      <p:sp>
        <p:nvSpPr>
          <p:cNvPr id="8" name="Shape 4"/>
          <p:cNvSpPr/>
          <p:nvPr/>
        </p:nvSpPr>
        <p:spPr>
          <a:xfrm>
            <a:off x="2658785" y="2446973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825948" y="2483763"/>
            <a:ext cx="10668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16" dirty="0"/>
          </a:p>
        </p:txBody>
      </p:sp>
      <p:sp>
        <p:nvSpPr>
          <p:cNvPr id="10" name="Text 6"/>
          <p:cNvSpPr/>
          <p:nvPr/>
        </p:nvSpPr>
        <p:spPr>
          <a:xfrm>
            <a:off x="3295888" y="2514362"/>
            <a:ext cx="226314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Effortless Splitting</a:t>
            </a:r>
            <a:endParaRPr lang="en-US" sz="1930" dirty="0"/>
          </a:p>
        </p:txBody>
      </p:sp>
      <p:sp>
        <p:nvSpPr>
          <p:cNvPr id="11" name="Text 7"/>
          <p:cNvSpPr/>
          <p:nvPr/>
        </p:nvSpPr>
        <p:spPr>
          <a:xfrm>
            <a:off x="3295888" y="3016568"/>
            <a:ext cx="2336483" cy="1254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 allows users to easily split expenses and track who owes how much in real-time.</a:t>
            </a:r>
            <a:endParaRPr lang="en-US" sz="1544" dirty="0"/>
          </a:p>
        </p:txBody>
      </p:sp>
      <p:sp>
        <p:nvSpPr>
          <p:cNvPr id="12" name="Shape 8"/>
          <p:cNvSpPr/>
          <p:nvPr/>
        </p:nvSpPr>
        <p:spPr>
          <a:xfrm>
            <a:off x="5828348" y="2446973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965031" y="2483763"/>
            <a:ext cx="16764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16" dirty="0"/>
          </a:p>
        </p:txBody>
      </p:sp>
      <p:sp>
        <p:nvSpPr>
          <p:cNvPr id="14" name="Text 10"/>
          <p:cNvSpPr/>
          <p:nvPr/>
        </p:nvSpPr>
        <p:spPr>
          <a:xfrm>
            <a:off x="6465451" y="2514362"/>
            <a:ext cx="2336483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 and Group Expenses</a:t>
            </a:r>
            <a:endParaRPr lang="en-US" sz="1930" dirty="0"/>
          </a:p>
        </p:txBody>
      </p:sp>
      <p:sp>
        <p:nvSpPr>
          <p:cNvPr id="15" name="Text 11"/>
          <p:cNvSpPr/>
          <p:nvPr/>
        </p:nvSpPr>
        <p:spPr>
          <a:xfrm>
            <a:off x="6465451" y="3322796"/>
            <a:ext cx="2336483" cy="156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can create personal and group expenses, making it easy to manage shared expenses across multiple people.</a:t>
            </a:r>
            <a:endParaRPr lang="en-US" sz="1544" dirty="0"/>
          </a:p>
        </p:txBody>
      </p:sp>
      <p:sp>
        <p:nvSpPr>
          <p:cNvPr id="16" name="Shape 12"/>
          <p:cNvSpPr/>
          <p:nvPr/>
        </p:nvSpPr>
        <p:spPr>
          <a:xfrm>
            <a:off x="8997910" y="2446973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9134594" y="2483763"/>
            <a:ext cx="16764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16" dirty="0"/>
          </a:p>
        </p:txBody>
      </p:sp>
      <p:sp>
        <p:nvSpPr>
          <p:cNvPr id="18" name="Text 14"/>
          <p:cNvSpPr/>
          <p:nvPr/>
        </p:nvSpPr>
        <p:spPr>
          <a:xfrm>
            <a:off x="9635014" y="2514362"/>
            <a:ext cx="214884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Budgeting</a:t>
            </a:r>
            <a:endParaRPr lang="en-US" sz="1930" dirty="0"/>
          </a:p>
        </p:txBody>
      </p:sp>
      <p:sp>
        <p:nvSpPr>
          <p:cNvPr id="19" name="Text 15"/>
          <p:cNvSpPr/>
          <p:nvPr/>
        </p:nvSpPr>
        <p:spPr>
          <a:xfrm>
            <a:off x="9635014" y="3016568"/>
            <a:ext cx="2336483" cy="156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app's analytics features provide clear insights into spending habits, helping users stay on top of their finances.</a:t>
            </a:r>
            <a:endParaRPr lang="en-US" sz="1544" dirty="0"/>
          </a:p>
        </p:txBody>
      </p:sp>
      <p:sp>
        <p:nvSpPr>
          <p:cNvPr id="20" name="Shape 16"/>
          <p:cNvSpPr/>
          <p:nvPr/>
        </p:nvSpPr>
        <p:spPr>
          <a:xfrm>
            <a:off x="2658785" y="5240536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2780228" y="5277326"/>
            <a:ext cx="19812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16" dirty="0"/>
          </a:p>
        </p:txBody>
      </p:sp>
      <p:sp>
        <p:nvSpPr>
          <p:cNvPr id="22" name="Text 18"/>
          <p:cNvSpPr/>
          <p:nvPr/>
        </p:nvSpPr>
        <p:spPr>
          <a:xfrm>
            <a:off x="3295888" y="5307925"/>
            <a:ext cx="300228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Geo-Limit Enforcement</a:t>
            </a:r>
            <a:endParaRPr lang="en-US" sz="1930" dirty="0"/>
          </a:p>
        </p:txBody>
      </p:sp>
      <p:sp>
        <p:nvSpPr>
          <p:cNvPr id="23" name="Text 19"/>
          <p:cNvSpPr/>
          <p:nvPr/>
        </p:nvSpPr>
        <p:spPr>
          <a:xfrm>
            <a:off x="3295888" y="5810131"/>
            <a:ext cx="3921323" cy="1882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Geo-Limit Enforcement is a distinctive feature of our app, ensuring users stay within their budgetary boundaries by triggering alerts when expenses exceed predefined geographical limits. It's your financial safeguard on the go.</a:t>
            </a:r>
            <a:endParaRPr lang="en-US" sz="1544" dirty="0"/>
          </a:p>
        </p:txBody>
      </p:sp>
      <p:sp>
        <p:nvSpPr>
          <p:cNvPr id="24" name="Shape 20"/>
          <p:cNvSpPr/>
          <p:nvPr/>
        </p:nvSpPr>
        <p:spPr>
          <a:xfrm>
            <a:off x="7413188" y="5240536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7549872" y="5277326"/>
            <a:ext cx="16764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316" dirty="0"/>
          </a:p>
        </p:txBody>
      </p:sp>
      <p:sp>
        <p:nvSpPr>
          <p:cNvPr id="26" name="Text 22"/>
          <p:cNvSpPr/>
          <p:nvPr/>
        </p:nvSpPr>
        <p:spPr>
          <a:xfrm>
            <a:off x="8050292" y="5307925"/>
            <a:ext cx="221742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</a:t>
            </a:r>
            <a:endParaRPr lang="en-US" sz="1930" dirty="0"/>
          </a:p>
        </p:txBody>
      </p:sp>
      <p:sp>
        <p:nvSpPr>
          <p:cNvPr id="27" name="Text 23"/>
          <p:cNvSpPr/>
          <p:nvPr/>
        </p:nvSpPr>
        <p:spPr>
          <a:xfrm>
            <a:off x="8050292" y="5810131"/>
            <a:ext cx="3921323" cy="156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Voice Recognition, a cutting-edge technology at the heart of our app, enables users to effortlessly input expenses using voice commands, enhancing user convenience and minimizing manual data entry errors.</a:t>
            </a:r>
            <a:endParaRPr lang="en-US" sz="15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1900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A1A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Utilizing a powerful blend of HTML, CSS, JavaScript, PHP, and MySQL technologies, our web-based project offers a seamless and interactive financial management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90982"/>
            <a:ext cx="6591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A4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Requirements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32969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Web Browsers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Compatible with major web browsers like Chrome, Firefox, and Edge.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277391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Works on Windows, macOS, and Linux.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3218140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Development Tools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Uses standard coding tools, including text editors, Git for version control, and phpMyAdmin for database management.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01776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Web Server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Hosted on servers like Apache or Nginx.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46198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Server-Side Language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Powered by PHP.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490620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Database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Utilizes MySQL for data storage.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535043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Front-End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Implements HTML, CSS, and JavaScript (e.g., Bootstrap, jQuery) for the user interface.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57946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Voice Recognition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Incorporates voice recognition libraries or APIs.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393394" y="623887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Web Hosting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Can be deployed on various hosting services like AWS or Heroku.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393394" y="66830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Communication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Uses standard web communication protocols (e.g., HTTP, WebSocket).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81296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D1A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 Devices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95167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 Computers (PCs) and Laptops: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39590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System: Windows 10 or macOS 10.15 and above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384012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RAM: Minimum 4GB RAM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Storage: Sufficient free storage for browser cache and local data storage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Mobile Devices (Smartphones and Tablets):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48915" y="5172789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System: Android 8.0 and above, iOS 12 and above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748915" y="5617012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RAM: Minimum 2GB RAM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748915" y="6061234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Storage: Adequate free storage for app installation and local data storage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367683"/>
            <a:ext cx="5623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D8AF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Internet Connection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stable and active internet connection is required for accessing the web-based Expense Sharing App. 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269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 Infrastructure (for hosting the app)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9600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Server Machines or Virtual Servers: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56532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CPU: Dual-core or higher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00954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RAM: Minimum 8GB RAM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45377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Storage: As per application data and database requirements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897993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 Compatibility: Our Expense Sharing App is designed to be versatile and accessible. It supports multiple operating systems, including: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85870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Windows 7 or later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630293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macOS 10.15 (Catalina) or later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67471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Linux distributions (e.g., Ubuntu 20.04 LTS)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1255</Words>
  <Application>Microsoft Office PowerPoint</Application>
  <PresentationFormat>Custom</PresentationFormat>
  <Paragraphs>183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Heebo</vt:lpstr>
      <vt:lpstr>Montserrat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Anmol Goyal</cp:lastModifiedBy>
  <cp:revision>42</cp:revision>
  <dcterms:created xsi:type="dcterms:W3CDTF">2023-09-24T18:06:58Z</dcterms:created>
  <dcterms:modified xsi:type="dcterms:W3CDTF">2024-02-28T10:59:11Z</dcterms:modified>
</cp:coreProperties>
</file>